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f9cb9c9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cf9cb9c9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cf9cb9c9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cf9cb9c9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cf9cb9c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cf9cb9c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de16cff5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de16cff5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cf9cb9c9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cf9cb9c9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cf9cb9c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cf9cb9c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cf9cb9c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cf9cb9c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cf9cb9c9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cf9cb9c9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cf9cb9c9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cf9cb9c9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cf9cb9c9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cf9cb9c9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hyperlink" Target="https://g0ncalocunha.github.io/wizard_showdown/index.html" TargetMode="External"/><Relationship Id="rId5" Type="http://schemas.openxmlformats.org/officeDocument/2006/relationships/hyperlink" Target="https://github.com/DiogoZeca/Elemental_Clash" TargetMode="External"/><Relationship Id="rId6" Type="http://schemas.openxmlformats.org/officeDocument/2006/relationships/hyperlink" Target="https://diogozeca.github.io/Elemental_Cla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39251" y="1149450"/>
            <a:ext cx="6413100" cy="14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Elemental Clash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39250" y="3240800"/>
            <a:ext cx="78015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Diogo Silva - nºmec: 108212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Introduction to Computer Graphics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2024/2025</a:t>
            </a:r>
            <a:endParaRPr/>
          </a:p>
        </p:txBody>
      </p:sp>
      <p:pic>
        <p:nvPicPr>
          <p:cNvPr id="88" name="Google Shape;88;p13" title="Elemental_Clash-DFjGezD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400" y="1051825"/>
            <a:ext cx="1892500" cy="189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464400" y="1333225"/>
            <a:ext cx="71847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Creation of Texts and 3D Models using Canvas HTML, converted into THREE.Texture</a:t>
            </a:r>
            <a:endParaRPr b="1" sz="1829"/>
          </a:p>
          <a:p>
            <a:pPr indent="457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[Very heavy textures/models]</a:t>
            </a:r>
            <a:endParaRPr b="1" sz="1829"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550" y="1932125"/>
            <a:ext cx="2844675" cy="288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00" y="2615425"/>
            <a:ext cx="4129275" cy="2022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" name="Google Shape;164;p22"/>
          <p:cNvSpPr txBox="1"/>
          <p:nvPr>
            <p:ph type="title"/>
          </p:nvPr>
        </p:nvSpPr>
        <p:spPr>
          <a:xfrm>
            <a:off x="464400" y="619250"/>
            <a:ext cx="86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Difficulties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850" y="1727425"/>
            <a:ext cx="4116301" cy="21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>
            <p:ph type="title"/>
          </p:nvPr>
        </p:nvSpPr>
        <p:spPr>
          <a:xfrm>
            <a:off x="464400" y="619250"/>
            <a:ext cx="86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Conclusion</a:t>
            </a:r>
            <a:endParaRPr sz="3300"/>
          </a:p>
        </p:txBody>
      </p:sp>
      <p:sp>
        <p:nvSpPr>
          <p:cNvPr id="171" name="Google Shape;171;p23"/>
          <p:cNvSpPr txBox="1"/>
          <p:nvPr/>
        </p:nvSpPr>
        <p:spPr>
          <a:xfrm>
            <a:off x="0" y="130695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P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Main Reference:              </a:t>
            </a:r>
            <a:r>
              <a:rPr lang="pt-PT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https://g0ncalocunha.github.io/wizard_showdown/index.html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1672350" y="4082625"/>
            <a:ext cx="57993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My Github</a:t>
            </a:r>
            <a:r>
              <a:rPr lang="pt-P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           </a:t>
            </a:r>
            <a:r>
              <a:rPr lang="pt-PT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https://github.com/DiogoZeca/Elemental_Clash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My Game URL:         </a:t>
            </a:r>
            <a:r>
              <a:rPr lang="pt-PT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https://diogozeca.github.io/Elemental_Clash/</a:t>
            </a:r>
            <a:r>
              <a:rPr lang="pt-P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464375" y="62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Main Ideas</a:t>
            </a:r>
            <a:endParaRPr sz="3300"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464375" y="1449100"/>
            <a:ext cx="4351200" cy="27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-Rock-Paper-Scissors Style mini-Game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- 3D Open World to Explore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        Using </a:t>
            </a:r>
            <a:r>
              <a:rPr b="1" lang="pt-PT"/>
              <a:t>Keyboard</a:t>
            </a:r>
            <a:r>
              <a:rPr lang="pt-PT"/>
              <a:t> and </a:t>
            </a:r>
            <a:r>
              <a:rPr b="1" lang="pt-PT"/>
              <a:t>Mouse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 Move freely through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- Interact with other characters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49" y="1125350"/>
            <a:ext cx="3289124" cy="1861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025" y="2778050"/>
            <a:ext cx="3247852" cy="1838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64375" y="62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Three.js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00"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64375" y="1449100"/>
            <a:ext cx="7792500" cy="27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655"/>
              <a:t>The imports structure reinforces the </a:t>
            </a:r>
            <a:r>
              <a:rPr b="1" lang="pt-PT" sz="1655"/>
              <a:t>readability</a:t>
            </a:r>
            <a:r>
              <a:rPr lang="pt-PT" sz="1655"/>
              <a:t> and </a:t>
            </a:r>
            <a:r>
              <a:rPr b="1" lang="pt-PT" sz="1655"/>
              <a:t>reusability</a:t>
            </a:r>
            <a:r>
              <a:rPr lang="pt-PT" sz="1655"/>
              <a:t>, keeping the code more </a:t>
            </a:r>
            <a:r>
              <a:rPr b="1" lang="pt-PT" sz="1655"/>
              <a:t>organized</a:t>
            </a:r>
            <a:r>
              <a:rPr lang="pt-PT" sz="1655"/>
              <a:t>.</a:t>
            </a:r>
            <a:endParaRPr sz="1655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0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pt-PT" sz="1485"/>
              <a:t>{ </a:t>
            </a:r>
            <a:r>
              <a:rPr b="1" lang="pt-PT" sz="1485"/>
              <a:t>CanvasTexture </a:t>
            </a:r>
            <a:r>
              <a:rPr lang="pt-PT" sz="1485"/>
              <a:t>} → Converts 2D canvas drawings into textures for 3D objects.</a:t>
            </a:r>
            <a:endParaRPr sz="1485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485"/>
              <a:t>{ </a:t>
            </a:r>
            <a:r>
              <a:rPr b="1" lang="pt-PT" sz="1485"/>
              <a:t>Vector3 </a:t>
            </a:r>
            <a:r>
              <a:rPr lang="pt-PT" sz="1485"/>
              <a:t>} → Represents 3D positions and directions; essential for movement, positioning, and physics.</a:t>
            </a:r>
            <a:endParaRPr sz="1485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485"/>
              <a:t>{ </a:t>
            </a:r>
            <a:r>
              <a:rPr b="1" lang="pt-PT" sz="1485"/>
              <a:t>Group </a:t>
            </a:r>
            <a:r>
              <a:rPr lang="pt-PT" sz="1485"/>
              <a:t>} → Lets you group multiple 3D objects to manipulate them as one.</a:t>
            </a:r>
            <a:endParaRPr sz="1485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485"/>
              <a:t>{ </a:t>
            </a:r>
            <a:r>
              <a:rPr b="1" lang="pt-PT" sz="1485"/>
              <a:t>Box3</a:t>
            </a:r>
            <a:r>
              <a:rPr lang="pt-PT" sz="1485"/>
              <a:t> } → Used for bounding box calculations, crucial for collision detection and spatial logic.</a:t>
            </a:r>
            <a:endParaRPr sz="1485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485"/>
              <a:t>{ </a:t>
            </a:r>
            <a:r>
              <a:rPr b="1" lang="pt-PT" sz="1485"/>
              <a:t>PlaneGeometry </a:t>
            </a:r>
            <a:r>
              <a:rPr lang="pt-PT" sz="1485"/>
              <a:t>} → A basic flat surface geometry, often used for floors, walls, or UI elements in 3D space.</a:t>
            </a:r>
            <a:endParaRPr sz="1485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105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625" y="4076875"/>
            <a:ext cx="1663001" cy="8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875" y="1891412"/>
            <a:ext cx="1477774" cy="1360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625" y="2893237"/>
            <a:ext cx="2315451" cy="1782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209750" y="1759525"/>
            <a:ext cx="23154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Wall Torch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Rocks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Table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Characters</a:t>
            </a:r>
            <a:endParaRPr b="1" sz="1829"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5">
            <a:alphaModFix/>
          </a:blip>
          <a:srcRect b="19439" l="0" r="32659" t="0"/>
          <a:stretch/>
        </p:blipFill>
        <p:spPr>
          <a:xfrm>
            <a:off x="164350" y="1891400"/>
            <a:ext cx="1477775" cy="136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6">
            <a:alphaModFix/>
          </a:blip>
          <a:srcRect b="4478" l="17913" r="11310" t="4487"/>
          <a:stretch/>
        </p:blipFill>
        <p:spPr>
          <a:xfrm>
            <a:off x="5238750" y="2226775"/>
            <a:ext cx="1355999" cy="198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5954375" y="2385575"/>
            <a:ext cx="23154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Ground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floor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Walls</a:t>
            </a:r>
            <a:endParaRPr b="1" sz="1829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1829"/>
              <a:t>Moon</a:t>
            </a:r>
            <a:endParaRPr b="1" sz="1829"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7">
            <a:alphaModFix/>
          </a:blip>
          <a:srcRect b="-1183" l="0" r="0" t="0"/>
          <a:stretch/>
        </p:blipFill>
        <p:spPr>
          <a:xfrm>
            <a:off x="7639163" y="2226775"/>
            <a:ext cx="1335274" cy="198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8">
            <a:alphaModFix/>
          </a:blip>
          <a:srcRect b="18544" l="24524" r="18400" t="18613"/>
          <a:stretch/>
        </p:blipFill>
        <p:spPr>
          <a:xfrm>
            <a:off x="6400675" y="3878150"/>
            <a:ext cx="1422799" cy="113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" name="Google Shape;116;p16"/>
          <p:cNvSpPr txBox="1"/>
          <p:nvPr>
            <p:ph type="title"/>
          </p:nvPr>
        </p:nvSpPr>
        <p:spPr>
          <a:xfrm>
            <a:off x="464400" y="619250"/>
            <a:ext cx="86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Models and Textures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78" y="1589400"/>
            <a:ext cx="1638325" cy="32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2557875" y="1391450"/>
            <a:ext cx="2397600" cy="3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THREE.Scene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Environment (scene.js + sceneLoader.js)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createTilesFloor()        	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createWallEnvironment()   	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createMetalCeiling()      	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createTable()              	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Outside Scenery (outsidescenery.js)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createOutsideScenery()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createRocks()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addClouds()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</a:t>
            </a:r>
            <a:r>
              <a:rPr b="1" lang="pt-PT" sz="830"/>
              <a:t>create Moon</a:t>
            </a:r>
            <a:r>
              <a:rPr b="1" lang="pt-PT" sz="830"/>
              <a:t>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updateMoonBillboard()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Lighting (lighting.js)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setupBaseLighting()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addWallTorches()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updateTorchLights()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Characters (characters.js)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setupCharacters()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animateCharacter()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getCharacters()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Player Controls (controls.js)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initControls()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updateMovement()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PT" sz="830"/>
              <a:t>│   └── updateCameraRotation()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……</a:t>
            </a:r>
            <a:endParaRPr b="1" sz="830"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5541200" y="716750"/>
            <a:ext cx="34998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….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UI &amp; Overlays (scene.js, miniGame.js)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createTextTexture()                  	                     ← scene.js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updateFloatingText()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createSimpleVictoryDisplay()         	     ← miniGame.js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createVictoryOverlayWithCountdown()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showDefeatOverlay()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Mini-Game Logic (miniGame.js)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initGame()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makeChoice()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determineWinner()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resetGame()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Flow Manager (gameManager.js)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registerMiniGame()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registerExitGame()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</a:t>
            </a:r>
            <a:r>
              <a:rPr b="1" lang="pt-PT" sz="830"/>
              <a:t>startMiniGame</a:t>
            </a:r>
            <a:r>
              <a:rPr b="1" lang="pt-PT" sz="830"/>
              <a:t>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Logic and Transitions (game.js)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startGame()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updateCameraTransition()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startVictoryTransition()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├── Game State (gameState.js)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checkTableProximity()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├── updateGameLighting()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   └── onRoomEntry()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│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└── Physics (physics.js)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├── setTableReference()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├── isCollidingWithWalls()</a:t>
            </a:r>
            <a:endParaRPr b="1" sz="83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830"/>
              <a:t>	└── isInDoorway()</a:t>
            </a:r>
            <a:endParaRPr b="1" sz="830"/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464400" y="619250"/>
            <a:ext cx="86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Organization</a:t>
            </a:r>
            <a:endParaRPr sz="3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539" y="1110127"/>
            <a:ext cx="4966799" cy="1605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6" y="3054875"/>
            <a:ext cx="3542623" cy="1497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464400" y="1372450"/>
            <a:ext cx="27114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Character: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bobAnimation()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thinkingAnimation()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tiltAnimation()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jumpSpinAnimation()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slumpAnimation()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miniGame: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updateCard()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makeChoice()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startVictorySequence()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showDefeatOverlay()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464400" y="619250"/>
            <a:ext cx="86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Animations</a:t>
            </a:r>
            <a:endParaRPr sz="3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464400" y="1386575"/>
            <a:ext cx="3469500" cy="13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outsideScenery</a:t>
            </a:r>
            <a:r>
              <a:rPr b="1" lang="pt-PT" sz="1829"/>
              <a:t>: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animateClouds()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</a:t>
            </a:r>
            <a:r>
              <a:rPr b="1" lang="pt-PT" sz="1829"/>
              <a:t>updateMoonBillboard()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updateFloatingText()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5482" r="0" t="0"/>
          <a:stretch/>
        </p:blipFill>
        <p:spPr>
          <a:xfrm>
            <a:off x="3611300" y="1957438"/>
            <a:ext cx="5338675" cy="2815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" name="Google Shape;139;p19"/>
          <p:cNvSpPr txBox="1"/>
          <p:nvPr>
            <p:ph type="title"/>
          </p:nvPr>
        </p:nvSpPr>
        <p:spPr>
          <a:xfrm>
            <a:off x="464400" y="619250"/>
            <a:ext cx="86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Animations</a:t>
            </a:r>
            <a:endParaRPr sz="3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487" y="722225"/>
            <a:ext cx="2932124" cy="3030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4">
            <a:alphaModFix/>
          </a:blip>
          <a:srcRect b="8065" l="11010" r="18228" t="6310"/>
          <a:stretch/>
        </p:blipFill>
        <p:spPr>
          <a:xfrm>
            <a:off x="7397950" y="1307812"/>
            <a:ext cx="822975" cy="18593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5">
            <a:alphaModFix/>
          </a:blip>
          <a:srcRect b="22642" l="0" r="0" t="0"/>
          <a:stretch/>
        </p:blipFill>
        <p:spPr>
          <a:xfrm>
            <a:off x="4160504" y="2571753"/>
            <a:ext cx="822984" cy="14508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464400" y="1380675"/>
            <a:ext cx="34506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THREE.AmbientLight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THREE.PointLight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updateTorchLights()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29"/>
              <a:t>- updateMoonBillboard()</a:t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9"/>
          </a:p>
        </p:txBody>
      </p:sp>
      <p:sp>
        <p:nvSpPr>
          <p:cNvPr id="148" name="Google Shape;148;p20"/>
          <p:cNvSpPr txBox="1"/>
          <p:nvPr>
            <p:ph type="title"/>
          </p:nvPr>
        </p:nvSpPr>
        <p:spPr>
          <a:xfrm>
            <a:off x="464400" y="619250"/>
            <a:ext cx="86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Lightning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00" y="1911125"/>
            <a:ext cx="3174874" cy="3030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775" y="994300"/>
            <a:ext cx="2806800" cy="24757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576" y="2713825"/>
            <a:ext cx="2692775" cy="2227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" name="Google Shape;156;p21"/>
          <p:cNvSpPr txBox="1"/>
          <p:nvPr>
            <p:ph type="title"/>
          </p:nvPr>
        </p:nvSpPr>
        <p:spPr>
          <a:xfrm>
            <a:off x="464400" y="619250"/>
            <a:ext cx="86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300"/>
              <a:t>User Interaction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